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51"/>
    <p:restoredTop sz="94678"/>
  </p:normalViewPr>
  <p:slideViewPr>
    <p:cSldViewPr snapToGrid="0">
      <p:cViewPr>
        <p:scale>
          <a:sx n="155" d="100"/>
          <a:sy n="155" d="100"/>
        </p:scale>
        <p:origin x="-1104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2669-7140-679B-1E7B-41A2BFDCF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2E1BE0-F8CE-0C48-CF3F-6994FD68D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BBBC0-11CD-5ECC-1EA0-B8EBC970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38377-A17C-5871-AA29-C028DE6A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DBA2-A845-4EEC-C6F3-AE7CD085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5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22D89-2130-1557-ED49-EAF7E6A3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D83FD9-9DF4-5DA4-EEE8-44E174E4C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AD8F3-CE66-2B48-6D46-D6079CDE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D11CF-E080-CBD4-B0AD-FCEED9D36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54DC2-A924-FF22-5544-789CDEBF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B6354-0DE1-E8A7-EC2D-44432CF248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67C42-4505-3E91-E933-3B98ADCBF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FC832-65AD-2017-391E-9FC7908C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FC8CA-87CA-1C87-74A1-A24C4BF1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0F33-6D89-4FF3-558E-818CEB04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55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7118-FBE9-8841-8542-ED8D69879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726C8-6BDF-F440-A1A9-872FC1020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5009C-586D-177E-C044-1218ACFC4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261D6-1B4A-F366-0F8E-842786564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B1B80-4E08-F9A9-6BDC-42B9874F0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6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AE7E-4A5E-73AD-8F10-E85F331D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BD545-893D-E34E-EECE-BC4596D2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6E911-7BF7-A787-C3E3-B42020D7D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32220-BC76-2C9C-3757-911ECF0D5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561BC-60B5-56A2-D1C5-95149AE0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DEE16-E8FA-8636-321C-8E4CDA26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7BC5F-54C0-2A20-43E0-8D9925602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FDC13-218F-DA18-4F43-578F6E4A2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21A97D-DD22-1839-3AAF-79436F31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EB2C2-1CE2-E295-669D-99A2FF17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3FCAA-4E62-73DC-D86C-08A5AE09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9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EF63-892C-DA47-3678-939CA643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73FAA-EEF0-9A79-F937-BEF0A0CC6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498D4-A61D-B012-9D6A-E06AC1A4E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ABD31-B9B0-E152-1BA7-ACFBE7EB0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61D785-F557-1B1E-E285-9880C21AB9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17D0C8-F075-F3CD-480B-B46340E9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2F89F-C00B-CDF5-BA09-ADF477CA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29E35B-B874-20EE-80D3-CFD55F179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7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16C6-786F-7E35-E527-6EB93F5FA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F2CF6-B4D6-07D6-A1E8-EDF2E2CEF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6AFE22-75EE-18BC-B875-E185751F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53659-7381-7B1B-6C63-F7AF2DBE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95CC3-F0EC-0DD4-DE77-74A60F26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F85A9-A22C-7783-3D1B-1DF0BCE7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8D2C-AC5F-1A3B-A098-D25DEC66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7FCB3-9976-EDE4-FEC8-239348FD9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198CE-C42E-6C14-2499-C2E63A06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49096-8BD2-B315-B153-108180C3B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59C9A-F65D-BF51-05A3-D6D7A0E0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8C93E-5DA8-D97F-CC1A-E7657CFFF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BBB71-B12A-AA28-E578-186AF6F0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6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5C31-86E5-1D45-F9CC-2F9E58B7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49EFA5-7F28-186D-3BAB-26D57EBD1C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E8362-C254-79BF-A835-62FEE8A90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35F54-52C1-3510-830A-4FD38FC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69A02-6688-7327-2B3C-E23BD078C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E6EBE-2C9E-A43A-577E-6B019333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68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264BC-275B-BA06-EEE1-9B855145A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CBAF5F-6797-AC78-3F16-4AF62DE3B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2148E-A5AB-5302-7A2D-63FA6FC5F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D3CD2-0503-034A-BCED-E5F917635830}" type="datetimeFigureOut">
              <a:rPr lang="en-US" smtClean="0"/>
              <a:t>4/4/23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7E1E5-7825-378A-0548-BF557A4D7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823E8-86B4-E683-65AC-C6CF21AD7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F688C-71FF-944A-AE5A-70EDBA32B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2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14AFC-D49B-D5C2-125D-69FB4A91B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62099"/>
            <a:ext cx="7772400" cy="19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0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083B6-6D16-31F9-5C73-8D59F3BFE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2025650"/>
            <a:ext cx="77343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40DE9-DDAB-8720-701D-C7E42642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003300"/>
            <a:ext cx="7581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67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A7F75-4DDB-0400-1C18-3406B6199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55750"/>
            <a:ext cx="76962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96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F1F6CF-28BF-509D-9B6E-8D0920BB4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87450"/>
            <a:ext cx="7543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DABBF-312B-E11E-FAD2-2FC134FA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65200"/>
            <a:ext cx="7620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64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7B328-FEE0-5ED1-5BA8-AF02C15AE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657350"/>
            <a:ext cx="7569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5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B6724-8FD6-8DEB-93A6-2AE88A4D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654050"/>
            <a:ext cx="77089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7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5565B-4581-54F7-FF67-262870407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50" y="1765300"/>
            <a:ext cx="77597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9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8CB75-1CEE-A7C4-4D54-1A8AA01C6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2355850"/>
            <a:ext cx="41021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1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3CA22F-F817-F069-5AAD-80CD6EFBC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806450"/>
            <a:ext cx="7747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75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3936D6-84B8-7EA0-8EF4-D02991C03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400" y="1676400"/>
            <a:ext cx="7569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4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C06CB-B11D-B332-7DEA-51777B5E8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641350"/>
            <a:ext cx="76835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7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505D6B-A88D-E6A7-72A2-6787D4CA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673100"/>
            <a:ext cx="73406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5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7A96-69D8-99B5-9FBB-A56240974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50" y="482600"/>
            <a:ext cx="73787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6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007A6-584F-C076-5698-461074164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571500"/>
            <a:ext cx="749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16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D1E106-69CD-E99B-58F6-FFCF84F08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425450"/>
            <a:ext cx="76327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21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C1467-6D18-B142-A0D3-AD9BE1C2F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49369"/>
            <a:ext cx="7772400" cy="595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84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D693E-0AC7-6297-8A88-4D0004BDA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615950"/>
            <a:ext cx="7505700" cy="562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5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1CD74-49A6-C5AD-BA27-A2CD70C8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508000"/>
            <a:ext cx="76581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E4CB4-2327-D66A-E98C-26A49278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0" y="654050"/>
            <a:ext cx="75057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24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2AEE0-B400-3B7D-31B1-58019B998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50" y="533400"/>
            <a:ext cx="7480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7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9ACE88-BC28-5644-3C8C-8C244C37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844550"/>
            <a:ext cx="76581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F580E-14BC-5CB7-59A0-6B54021D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511300"/>
            <a:ext cx="7670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8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24DC9-C20C-2949-C4AC-2E1BCA69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581150"/>
            <a:ext cx="76962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1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DD94B-C110-D348-F1B0-48299B79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2038350"/>
            <a:ext cx="7708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19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DE354-C1EE-63B3-5F46-AED84C94E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936750"/>
            <a:ext cx="6451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7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8A117-D664-FB63-11B1-E48D9C981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2006600"/>
            <a:ext cx="76454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6A0-C2A3-2F6A-FC1C-36871ED41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4676"/>
            <a:ext cx="5780315" cy="554037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PERANCANGAN SISTEM BERORIENTASI OBJEK DENGAN UML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CB09E9-6909-F992-80EF-B343151EB3B7}"/>
              </a:ext>
            </a:extLst>
          </p:cNvPr>
          <p:cNvSpPr txBox="1"/>
          <p:nvPr/>
        </p:nvSpPr>
        <p:spPr>
          <a:xfrm>
            <a:off x="0" y="644399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slideplayer.info</a:t>
            </a:r>
            <a:r>
              <a:rPr lang="en-US" dirty="0"/>
              <a:t>/slide/12435213/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C50C0-1DD6-54FF-8DE6-EBE9375E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822450"/>
            <a:ext cx="77216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70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493</Words>
  <Application>Microsoft Macintosh PowerPoint</Application>
  <PresentationFormat>Widescreen</PresentationFormat>
  <Paragraphs>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Office Theme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  <vt:lpstr>PERANCANGAN SISTEM BERORIENTASI OBJEK DENGAN UML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PERANCANGAN SISTEM BERORIENTASI OBJEK DENGAN UML </dc:title>
  <dc:creator>natpetsip</dc:creator>
  <cp:lastModifiedBy>natpetsip</cp:lastModifiedBy>
  <cp:revision>5</cp:revision>
  <dcterms:created xsi:type="dcterms:W3CDTF">2023-04-04T14:49:27Z</dcterms:created>
  <dcterms:modified xsi:type="dcterms:W3CDTF">2023-04-04T15:18:55Z</dcterms:modified>
</cp:coreProperties>
</file>